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7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189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3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7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2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3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5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8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9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7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5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3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7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92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E80683-A815-43C6-8190-AF5C1594F72A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A9B11C-D4D2-40FD-813C-4FEAB866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0inU5h9rA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Arithmetic Sequence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l"/>
            <a:r>
              <a:rPr lang="en-US" sz="4000" dirty="0" smtClean="0"/>
              <a:t>Lesson </a:t>
            </a:r>
            <a:r>
              <a:rPr lang="en-US" sz="4000" dirty="0" smtClean="0"/>
              <a:t>10-1</a:t>
            </a:r>
            <a:endParaRPr lang="en-US" sz="4000" dirty="0"/>
          </a:p>
          <a:p>
            <a:pPr algn="l"/>
            <a:r>
              <a:rPr lang="en-US" sz="4000" dirty="0">
                <a:hlinkClick r:id="rId2"/>
              </a:rPr>
              <a:t>https://</a:t>
            </a:r>
            <a:r>
              <a:rPr lang="en-US" sz="4000" dirty="0" smtClean="0">
                <a:hlinkClick r:id="rId2"/>
              </a:rPr>
              <a:t>www.youtube.com/watch?v=j0inU5h9rA8</a:t>
            </a:r>
            <a:endParaRPr lang="en-US" sz="4000" dirty="0" smtClean="0"/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49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What is a Sequence?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600" dirty="0" smtClean="0"/>
                  <a:t>A sequence is </a:t>
                </a:r>
                <a:r>
                  <a:rPr lang="en-US" sz="3600" dirty="0"/>
                  <a:t>a list of numbers in a particular order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/>
                  <a:t> </a:t>
                </a:r>
                <a:endParaRPr lang="en-US" sz="3600" dirty="0" smtClean="0"/>
              </a:p>
              <a:p>
                <a:r>
                  <a:rPr lang="en-US" sz="3600" dirty="0" smtClean="0"/>
                  <a:t>Each </a:t>
                </a:r>
                <a:r>
                  <a:rPr lang="en-US" sz="3600" dirty="0"/>
                  <a:t>number in a sequence is called a term. </a:t>
                </a:r>
                <a:endParaRPr lang="en-US" sz="3600" dirty="0" smtClean="0"/>
              </a:p>
              <a:p>
                <a:r>
                  <a:rPr lang="en-US" sz="3600" dirty="0" smtClean="0"/>
                  <a:t>The </a:t>
                </a:r>
                <a:r>
                  <a:rPr lang="en-US" sz="3600" b="1" dirty="0"/>
                  <a:t>first term</a:t>
                </a:r>
                <a:r>
                  <a:rPr lang="en-US" sz="3600" dirty="0"/>
                  <a:t> is symbolized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/>
                  <a:t>.</a:t>
                </a:r>
                <a:r>
                  <a:rPr lang="en-US" sz="3600" dirty="0"/>
                  <a:t> </a:t>
                </a:r>
                <a:endParaRPr lang="en-US" sz="3600" dirty="0" smtClean="0"/>
              </a:p>
              <a:p>
                <a:r>
                  <a:rPr lang="en-US" sz="3600" dirty="0" smtClean="0"/>
                  <a:t>The </a:t>
                </a:r>
                <a:r>
                  <a:rPr lang="en-US" sz="3600" b="1" dirty="0"/>
                  <a:t>second term</a:t>
                </a:r>
                <a:r>
                  <a:rPr lang="en-US" sz="3600" dirty="0"/>
                  <a:t> is symbolized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/>
                  <a:t>,</a:t>
                </a:r>
                <a:r>
                  <a:rPr lang="en-US" sz="3600" dirty="0"/>
                  <a:t> and so on.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60" t="-6239" r="-1271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43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/>
                <a:r>
                  <a:rPr lang="en-US" sz="3100" dirty="0" smtClean="0"/>
                  <a:t>EXAMPLE 1: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 5, 9,13, 17}</m:t>
                    </m:r>
                  </m:oMath>
                </a14:m>
                <a:r>
                  <a:rPr lang="en-US" dirty="0"/>
                  <a:t> is a sequence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87" t="-2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b="0" dirty="0" smtClean="0"/>
              </a:p>
              <a:p>
                <a:endParaRPr lang="en-US" sz="4400" dirty="0"/>
              </a:p>
              <a:p>
                <a:pPr marL="0" indent="0">
                  <a:buNone/>
                </a:pPr>
                <a:endParaRPr lang="en-US" sz="4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b="0" dirty="0" smtClean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ra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b="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2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Types of Sequence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8379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There are two major types of </a:t>
            </a:r>
            <a:r>
              <a:rPr lang="en-US" sz="4800" dirty="0" smtClean="0"/>
              <a:t>sequences:</a:t>
            </a:r>
          </a:p>
          <a:p>
            <a:r>
              <a:rPr lang="en-US" sz="4800" dirty="0" smtClean="0"/>
              <a:t>Arithmetic                         </a:t>
            </a:r>
          </a:p>
          <a:p>
            <a:r>
              <a:rPr lang="en-US" sz="4800" dirty="0" smtClean="0"/>
              <a:t>geometric</a:t>
            </a:r>
            <a:r>
              <a:rPr lang="en-US" sz="4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Arithmetic Sequences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A </a:t>
                </a:r>
                <a:r>
                  <a:rPr lang="en-US" sz="3200" dirty="0"/>
                  <a:t>sequence of numbers such that the difference of any two successive members </a:t>
                </a:r>
                <a:r>
                  <a:rPr lang="en-US" sz="3200" dirty="0" smtClean="0"/>
                  <a:t>is </a:t>
                </a:r>
                <a:r>
                  <a:rPr lang="en-US" sz="3200" dirty="0"/>
                  <a:t>a constant called the common </a:t>
                </a:r>
                <a:r>
                  <a:rPr lang="en-US" sz="3200" dirty="0" smtClean="0"/>
                  <a:t>difference (d).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2, 0,−2,−4,−6,−8</m:t>
                        </m:r>
                      </m:e>
                    </m:d>
                  </m:oMath>
                </a14:m>
                <a:endParaRPr lang="en-US" sz="3200" b="0" dirty="0" smtClean="0"/>
              </a:p>
              <a:p>
                <a:r>
                  <a:rPr lang="en-US" sz="3200" dirty="0" smtClean="0"/>
                  <a:t>An Arithmetic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42" t="-4220" r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4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Rules for arithmetic sequences: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4000" dirty="0" smtClean="0"/>
                  <a:t>Explicitly (Explicit Rule), also called General Rule,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4000" dirty="0" smtClean="0"/>
                  <a:t>term rule: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 smtClean="0"/>
              </a:p>
              <a:p>
                <a:r>
                  <a:rPr lang="en-US" sz="4000" dirty="0" smtClean="0"/>
                  <a:t>Recursively (Recursive Rule)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87" t="-6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6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List the first 5 terms of the following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=3+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the </a:t>
            </a:r>
            <a:r>
              <a:rPr lang="en-US" dirty="0" smtClean="0"/>
              <a:t>first 5 terms </a:t>
            </a:r>
            <a:r>
              <a:rPr lang="en-US" dirty="0"/>
              <a:t>of the following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+6, 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1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88059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Write the arithmetic or the nth term rule for the sequence explicitly and recursively: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A=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{1, 5, 9,13, 17}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95" t="-5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142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Garamond</vt:lpstr>
      <vt:lpstr>Organic</vt:lpstr>
      <vt:lpstr>Arithmetic Sequence</vt:lpstr>
      <vt:lpstr>What is a Sequence?</vt:lpstr>
      <vt:lpstr>EXAMPLE 1: A= {1, 5, 9,13, 17} is a sequence </vt:lpstr>
      <vt:lpstr>Types of Sequence</vt:lpstr>
      <vt:lpstr>Arithmetic Sequences </vt:lpstr>
      <vt:lpstr>Rules for arithmetic sequences:</vt:lpstr>
      <vt:lpstr>List the first 5 terms of the following sequence</vt:lpstr>
      <vt:lpstr>List the first 5 terms of the following sequence</vt:lpstr>
      <vt:lpstr>Write the arithmetic or the nth term rule for the sequence explicitly and recursively:</vt:lpstr>
    </vt:vector>
  </TitlesOfParts>
  <Company>NPCSD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Abdelrahman, Randa</dc:creator>
  <cp:lastModifiedBy>Kurzban, Souad</cp:lastModifiedBy>
  <cp:revision>17</cp:revision>
  <dcterms:created xsi:type="dcterms:W3CDTF">2017-04-24T12:31:08Z</dcterms:created>
  <dcterms:modified xsi:type="dcterms:W3CDTF">2017-05-02T15:39:31Z</dcterms:modified>
</cp:coreProperties>
</file>